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82EA5-9D3E-44B2-BE42-890E669F8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9012FE-C546-4A48-B7C6-7FA2020E17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F0D6B3-F560-4950-8F90-1090AD4E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6BC853-5A01-45FC-9D49-CD07D8AE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29AEF8-3437-4093-AC6A-3F07A582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27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A0A1D-B957-4114-88A6-6956BEBCA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E2B4A3A-3B8A-4382-A0F9-E9E655771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AB997A-312B-4AC7-B9E6-87B03760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AB28E5-4048-4CDA-B0B1-65A723F8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7BFA58-3D1B-416C-A156-CE89FB8E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7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8C66C3C-4212-4A54-9B32-ADBEC5F20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AC41630-30F9-4015-BE18-9C1B727B0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07E45A-8609-4ECD-BB53-B2114E53D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D9402-3B46-4CEA-AB03-4C2EE5C07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EEC72F-9ADF-4CCF-A9D1-8F06F19B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48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A0FFD-23DF-4273-8140-B5EC02653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4DF8F7-02FE-45B3-988F-62C298141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1C7B33-B944-429F-AD6B-2B551DF23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0776E-780C-4544-A47E-CD4ADEFA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7D60C7-A420-44FE-8917-EF86A425D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791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C7756-B2CC-493F-BB23-353B265C6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1193FE-59FA-4EF8-B250-45C02114F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F2B1B0-AFFB-446C-B104-368AC367E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462F79-9D1D-429B-847E-A826025C7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0D7776-57F3-43FC-954D-E046C3E6F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13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F544B-4637-495F-9C8B-21F28E62C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9DF356-E003-4021-A72D-12C0BA601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11BD518-4981-4E91-84FD-87CD5F6BA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20BF9F-CD35-45A7-A738-9AF38D90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11931C-6972-4DF6-B0AF-66A56F55E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75B87D-B996-4ED8-8B1D-69BCC4391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74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CF926-B9FB-4B00-8C86-341462DC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692024-183B-4310-8C7B-56F30F198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0C13BAE-1DCB-46B6-8380-157B9634E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2A0C195-814B-4B07-898A-0E9219AC0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384ECC5-567F-4A3A-8B40-0BC9011AE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66E292C-12EE-415A-AC35-611AEF3F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5889CF2-9668-4347-A58D-50113300E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0F6921-D360-4ED7-B9E5-0B2E3702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02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FFABD-665A-4902-912F-1D8310F0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B1ADCB-1EEC-4BA1-A01B-4B0F3192F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CD16852-942E-4B3E-A42F-77F7C0F9A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2904DB-7F8B-4A56-AEB8-597D220B8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72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95F74B9-206F-44B6-B587-DE1B91CB7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513ECD1-E5F1-4726-A67C-9293883EC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32AE8B-A5FF-4423-98E9-6E4ADB63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016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2A1A80-57E0-410D-950C-A66E63EF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B4D2CD-FB32-49C7-B723-63FD135F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2304AE-D26A-45C2-90A5-CA2817EE2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D2A1A8-6600-403A-B510-6BACBC8E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4A9112-74B7-4E26-A6C9-D8C004DDE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CE34206-D28D-4A31-90A3-FF142577E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07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01C33-53A6-48DE-A587-B0B1E7A4B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FDBE118-AE39-4092-9BAE-16E9953DB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5B61BF0-46C5-47CC-AE71-239B6FB44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D711EF-ED4F-4E97-A8ED-85C43FC6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3706DC-10D4-48BF-9323-76B3EE41C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D6F92A-DE08-4B1F-9E02-50C4E12DC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17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0D5B18B-9DB5-40BC-80FC-9868529F5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D83773-4333-49B9-8477-01204F576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22587D-80C9-469E-9286-35FC86CB5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78F1E-7E31-44AE-9767-3697F54C0DAB}" type="datetimeFigureOut">
              <a:rPr lang="de-DE" smtClean="0"/>
              <a:t>19.06.2023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2CF77C-D734-4A44-929E-04B77B18F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34D34D-DAE4-44AC-9E30-B112542B2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4EF5E-2828-4CED-84D0-2BE8A3564C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87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54BF3-8B7D-4E8D-9349-CA82609497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C1A1C-4948-4EE5-AB50-383205FB90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1887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Behrens, Anton</dc:creator>
  <cp:lastModifiedBy>Behrens, Anton</cp:lastModifiedBy>
  <cp:revision>1</cp:revision>
  <dcterms:created xsi:type="dcterms:W3CDTF">2023-06-19T09:56:15Z</dcterms:created>
  <dcterms:modified xsi:type="dcterms:W3CDTF">2023-06-19T09:56:18Z</dcterms:modified>
</cp:coreProperties>
</file>